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sldIdLst>
    <p:sldId id="256" r:id="rId2"/>
    <p:sldId id="271" r:id="rId3"/>
    <p:sldId id="261" r:id="rId4"/>
    <p:sldId id="263" r:id="rId5"/>
    <p:sldId id="264" r:id="rId6"/>
    <p:sldId id="259" r:id="rId7"/>
    <p:sldId id="265" r:id="rId8"/>
    <p:sldId id="268" r:id="rId9"/>
    <p:sldId id="267" r:id="rId10"/>
    <p:sldId id="269" r:id="rId11"/>
    <p:sldId id="270"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38" autoAdjust="0"/>
    <p:restoredTop sz="94660"/>
  </p:normalViewPr>
  <p:slideViewPr>
    <p:cSldViewPr snapToGrid="0">
      <p:cViewPr varScale="1">
        <p:scale>
          <a:sx n="55" d="100"/>
          <a:sy n="55" d="100"/>
        </p:scale>
        <p:origin x="108" y="4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996417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2405534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936039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1308343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920208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19124657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7958365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845316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21371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682CAE-2BFC-4A04-BA97-20D2E2D6B790}" type="datetimeFigureOut">
              <a:rPr lang="en-US" smtClean="0"/>
              <a:t>9/26/2024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2055908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7682CAE-2BFC-4A04-BA97-20D2E2D6B790}" type="datetimeFigureOut">
              <a:rPr lang="en-US" smtClean="0"/>
              <a:t>9/26/2024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2658490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682CAE-2BFC-4A04-BA97-20D2E2D6B790}" type="datetimeFigureOut">
              <a:rPr lang="en-US" smtClean="0"/>
              <a:t>9/26/2024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4091507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682CAE-2BFC-4A04-BA97-20D2E2D6B790}" type="datetimeFigureOut">
              <a:rPr lang="en-US" smtClean="0"/>
              <a:t>9/26/2024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559625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682CAE-2BFC-4A04-BA97-20D2E2D6B790}" type="datetimeFigureOut">
              <a:rPr lang="en-US" smtClean="0"/>
              <a:t>9/26/2024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1913163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682CAE-2BFC-4A04-BA97-20D2E2D6B790}" type="datetimeFigureOut">
              <a:rPr lang="en-US" smtClean="0"/>
              <a:t>9/26/2024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70318-C2DB-40CC-B1F4-A51BE6F02897}" type="slidenum">
              <a:rPr lang="en-US" smtClean="0"/>
              <a:t>‹#›</a:t>
            </a:fld>
            <a:endParaRPr lang="en-US"/>
          </a:p>
        </p:txBody>
      </p:sp>
    </p:spTree>
    <p:extLst>
      <p:ext uri="{BB962C8B-B14F-4D97-AF65-F5344CB8AC3E}">
        <p14:creationId xmlns:p14="http://schemas.microsoft.com/office/powerpoint/2010/main" val="3698390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870318-C2DB-40CC-B1F4-A51BE6F02897}" type="slidenum">
              <a:rPr lang="en-US" smtClean="0"/>
              <a:t>‹#›</a:t>
            </a:fld>
            <a:endParaRPr lang="en-US"/>
          </a:p>
        </p:txBody>
      </p:sp>
      <p:sp>
        <p:nvSpPr>
          <p:cNvPr id="5" name="Date Placeholder 4"/>
          <p:cNvSpPr>
            <a:spLocks noGrp="1"/>
          </p:cNvSpPr>
          <p:nvPr>
            <p:ph type="dt" sz="half" idx="10"/>
          </p:nvPr>
        </p:nvSpPr>
        <p:spPr/>
        <p:txBody>
          <a:bodyPr/>
          <a:lstStyle/>
          <a:p>
            <a:fld id="{E7682CAE-2BFC-4A04-BA97-20D2E2D6B790}" type="datetimeFigureOut">
              <a:rPr lang="en-US" smtClean="0"/>
              <a:t>9/26/2024</a:t>
            </a:fld>
            <a:endParaRPr lang="en-US"/>
          </a:p>
        </p:txBody>
      </p:sp>
    </p:spTree>
    <p:extLst>
      <p:ext uri="{BB962C8B-B14F-4D97-AF65-F5344CB8AC3E}">
        <p14:creationId xmlns:p14="http://schemas.microsoft.com/office/powerpoint/2010/main" val="427128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7682CAE-2BFC-4A04-BA97-20D2E2D6B790}" type="datetimeFigureOut">
              <a:rPr lang="en-US" smtClean="0"/>
              <a:t>9/26/2024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1870318-C2DB-40CC-B1F4-A51BE6F02897}" type="slidenum">
              <a:rPr lang="en-US" smtClean="0"/>
              <a:t>‹#›</a:t>
            </a:fld>
            <a:endParaRPr lang="en-US"/>
          </a:p>
        </p:txBody>
      </p:sp>
    </p:spTree>
    <p:extLst>
      <p:ext uri="{BB962C8B-B14F-4D97-AF65-F5344CB8AC3E}">
        <p14:creationId xmlns:p14="http://schemas.microsoft.com/office/powerpoint/2010/main" val="856952136"/>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45116800-DA42-409B-9570-9B37610F6C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5628" y="581725"/>
            <a:ext cx="8530392" cy="5694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3908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4D75A-443A-4235-80E3-4CA89C9AEF0C}"/>
              </a:ext>
            </a:extLst>
          </p:cNvPr>
          <p:cNvSpPr>
            <a:spLocks noGrp="1"/>
          </p:cNvSpPr>
          <p:nvPr>
            <p:ph type="title"/>
          </p:nvPr>
        </p:nvSpPr>
        <p:spPr/>
        <p:txBody>
          <a:bodyPr/>
          <a:lstStyle/>
          <a:p>
            <a:r>
              <a:rPr lang="en-US" dirty="0"/>
              <a:t>SERVICES PROVIDING IN WEBSITE</a:t>
            </a:r>
          </a:p>
        </p:txBody>
      </p:sp>
      <p:sp>
        <p:nvSpPr>
          <p:cNvPr id="3" name="Content Placeholder 2">
            <a:extLst>
              <a:ext uri="{FF2B5EF4-FFF2-40B4-BE49-F238E27FC236}">
                <a16:creationId xmlns:a16="http://schemas.microsoft.com/office/drawing/2014/main" id="{D8517E2A-1E83-4EE1-9487-0ED9B8705061}"/>
              </a:ext>
            </a:extLst>
          </p:cNvPr>
          <p:cNvSpPr>
            <a:spLocks noGrp="1"/>
          </p:cNvSpPr>
          <p:nvPr>
            <p:ph idx="1"/>
          </p:nvPr>
        </p:nvSpPr>
        <p:spPr/>
        <p:txBody>
          <a:bodyPr/>
          <a:lstStyle/>
          <a:p>
            <a:r>
              <a:rPr lang="en-US" dirty="0"/>
              <a:t>NUMBER OF HOURS THE DEVICES WORKED HISTORY</a:t>
            </a:r>
          </a:p>
          <a:p>
            <a:r>
              <a:rPr lang="en-US" dirty="0"/>
              <a:t>AMOUNT OF ENERGY CONSUMED</a:t>
            </a:r>
          </a:p>
          <a:p>
            <a:r>
              <a:rPr lang="en-US" dirty="0"/>
              <a:t>TOTAL BILL AMOUNT THAT WILL BE CHARGED IN THE END OF THE MONTH BY USING MACHINE LEARNING</a:t>
            </a:r>
          </a:p>
          <a:p>
            <a:r>
              <a:rPr lang="en-US" dirty="0"/>
              <a:t>NUMBER OF DEVICES CONNECTED</a:t>
            </a:r>
          </a:p>
          <a:p>
            <a:r>
              <a:rPr lang="en-US" dirty="0"/>
              <a:t>REPAIR SERVICES WILL PROVIDED IN CASE OF ANY DAMAGE IN THE PRODUCT</a:t>
            </a:r>
          </a:p>
          <a:p>
            <a:r>
              <a:rPr lang="en-US" dirty="0"/>
              <a:t>HELP ABOUT HOW TO USE THE DEVICE AND WEBSITE</a:t>
            </a:r>
          </a:p>
          <a:p>
            <a:r>
              <a:rPr lang="en-US" dirty="0"/>
              <a:t>PRECAUTIONS</a:t>
            </a:r>
          </a:p>
          <a:p>
            <a:endParaRPr lang="en-US" dirty="0"/>
          </a:p>
        </p:txBody>
      </p:sp>
    </p:spTree>
    <p:extLst>
      <p:ext uri="{BB962C8B-B14F-4D97-AF65-F5344CB8AC3E}">
        <p14:creationId xmlns:p14="http://schemas.microsoft.com/office/powerpoint/2010/main" val="724487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752B1-0235-43D1-AF77-AB9FA5317C37}"/>
              </a:ext>
            </a:extLst>
          </p:cNvPr>
          <p:cNvSpPr>
            <a:spLocks noGrp="1"/>
          </p:cNvSpPr>
          <p:nvPr>
            <p:ph type="title"/>
          </p:nvPr>
        </p:nvSpPr>
        <p:spPr/>
        <p:txBody>
          <a:bodyPr/>
          <a:lstStyle/>
          <a:p>
            <a:r>
              <a:rPr lang="en-US" dirty="0"/>
              <a:t>Working Process:</a:t>
            </a:r>
          </a:p>
        </p:txBody>
      </p:sp>
      <p:pic>
        <p:nvPicPr>
          <p:cNvPr id="4" name="Picture 3">
            <a:extLst>
              <a:ext uri="{FF2B5EF4-FFF2-40B4-BE49-F238E27FC236}">
                <a16:creationId xmlns:a16="http://schemas.microsoft.com/office/drawing/2014/main" id="{83D8C3EC-61DE-44B6-B7B1-605390C4B92F}"/>
              </a:ext>
            </a:extLst>
          </p:cNvPr>
          <p:cNvPicPr>
            <a:picLocks noChangeAspect="1"/>
          </p:cNvPicPr>
          <p:nvPr/>
        </p:nvPicPr>
        <p:blipFill>
          <a:blip r:embed="rId2"/>
          <a:stretch>
            <a:fillRect/>
          </a:stretch>
        </p:blipFill>
        <p:spPr>
          <a:xfrm>
            <a:off x="390526" y="3151981"/>
            <a:ext cx="3028950" cy="1942571"/>
          </a:xfrm>
          <a:prstGeom prst="rect">
            <a:avLst/>
          </a:prstGeom>
        </p:spPr>
      </p:pic>
      <p:pic>
        <p:nvPicPr>
          <p:cNvPr id="5" name="Picture 4">
            <a:extLst>
              <a:ext uri="{FF2B5EF4-FFF2-40B4-BE49-F238E27FC236}">
                <a16:creationId xmlns:a16="http://schemas.microsoft.com/office/drawing/2014/main" id="{7208BD7F-803A-4013-9323-999F83ADA034}"/>
              </a:ext>
            </a:extLst>
          </p:cNvPr>
          <p:cNvPicPr>
            <a:picLocks noChangeAspect="1"/>
          </p:cNvPicPr>
          <p:nvPr/>
        </p:nvPicPr>
        <p:blipFill>
          <a:blip r:embed="rId3"/>
          <a:stretch>
            <a:fillRect/>
          </a:stretch>
        </p:blipFill>
        <p:spPr>
          <a:xfrm>
            <a:off x="3641150" y="1301402"/>
            <a:ext cx="2543175" cy="1800225"/>
          </a:xfrm>
          <a:prstGeom prst="rect">
            <a:avLst/>
          </a:prstGeom>
        </p:spPr>
      </p:pic>
      <p:pic>
        <p:nvPicPr>
          <p:cNvPr id="6" name="Picture 5">
            <a:extLst>
              <a:ext uri="{FF2B5EF4-FFF2-40B4-BE49-F238E27FC236}">
                <a16:creationId xmlns:a16="http://schemas.microsoft.com/office/drawing/2014/main" id="{72A34181-9680-4A5D-98CD-C11A5DD3D2FB}"/>
              </a:ext>
            </a:extLst>
          </p:cNvPr>
          <p:cNvPicPr>
            <a:picLocks noChangeAspect="1"/>
          </p:cNvPicPr>
          <p:nvPr/>
        </p:nvPicPr>
        <p:blipFill>
          <a:blip r:embed="rId4"/>
          <a:stretch>
            <a:fillRect/>
          </a:stretch>
        </p:blipFill>
        <p:spPr>
          <a:xfrm>
            <a:off x="1862666" y="2201515"/>
            <a:ext cx="1288967" cy="821086"/>
          </a:xfrm>
          <a:prstGeom prst="rect">
            <a:avLst/>
          </a:prstGeom>
        </p:spPr>
      </p:pic>
      <p:pic>
        <p:nvPicPr>
          <p:cNvPr id="7" name="Picture 6">
            <a:extLst>
              <a:ext uri="{FF2B5EF4-FFF2-40B4-BE49-F238E27FC236}">
                <a16:creationId xmlns:a16="http://schemas.microsoft.com/office/drawing/2014/main" id="{2BF7BE7F-4455-4BED-A062-A3F755396D15}"/>
              </a:ext>
            </a:extLst>
          </p:cNvPr>
          <p:cNvPicPr>
            <a:picLocks noChangeAspect="1"/>
          </p:cNvPicPr>
          <p:nvPr/>
        </p:nvPicPr>
        <p:blipFill>
          <a:blip r:embed="rId5"/>
          <a:stretch>
            <a:fillRect/>
          </a:stretch>
        </p:blipFill>
        <p:spPr>
          <a:xfrm>
            <a:off x="4223223" y="3919271"/>
            <a:ext cx="3020538" cy="2016660"/>
          </a:xfrm>
          <a:prstGeom prst="rect">
            <a:avLst/>
          </a:prstGeom>
        </p:spPr>
      </p:pic>
      <p:pic>
        <p:nvPicPr>
          <p:cNvPr id="8" name="Picture 7">
            <a:extLst>
              <a:ext uri="{FF2B5EF4-FFF2-40B4-BE49-F238E27FC236}">
                <a16:creationId xmlns:a16="http://schemas.microsoft.com/office/drawing/2014/main" id="{F542B2F8-926D-45C0-ABB8-FA5F0CCE5A0B}"/>
              </a:ext>
            </a:extLst>
          </p:cNvPr>
          <p:cNvPicPr>
            <a:picLocks noChangeAspect="1"/>
          </p:cNvPicPr>
          <p:nvPr/>
        </p:nvPicPr>
        <p:blipFill>
          <a:blip r:embed="rId6"/>
          <a:stretch>
            <a:fillRect/>
          </a:stretch>
        </p:blipFill>
        <p:spPr>
          <a:xfrm>
            <a:off x="6800139" y="1967094"/>
            <a:ext cx="1603027" cy="1603027"/>
          </a:xfrm>
          <a:prstGeom prst="rect">
            <a:avLst/>
          </a:prstGeom>
        </p:spPr>
      </p:pic>
      <p:sp>
        <p:nvSpPr>
          <p:cNvPr id="9" name="TextBox 8">
            <a:extLst>
              <a:ext uri="{FF2B5EF4-FFF2-40B4-BE49-F238E27FC236}">
                <a16:creationId xmlns:a16="http://schemas.microsoft.com/office/drawing/2014/main" id="{04667566-9740-40AF-A520-9FCB28DFBA18}"/>
              </a:ext>
            </a:extLst>
          </p:cNvPr>
          <p:cNvSpPr txBox="1"/>
          <p:nvPr/>
        </p:nvSpPr>
        <p:spPr>
          <a:xfrm>
            <a:off x="6248049" y="1373606"/>
            <a:ext cx="6101860" cy="369332"/>
          </a:xfrm>
          <a:prstGeom prst="rect">
            <a:avLst/>
          </a:prstGeom>
          <a:noFill/>
        </p:spPr>
        <p:txBody>
          <a:bodyPr wrap="square">
            <a:spAutoFit/>
          </a:bodyPr>
          <a:lstStyle/>
          <a:p>
            <a:r>
              <a:rPr lang="en-US" dirty="0"/>
              <a:t>AWS IOT CORE</a:t>
            </a:r>
          </a:p>
        </p:txBody>
      </p:sp>
      <p:sp>
        <p:nvSpPr>
          <p:cNvPr id="11" name="TextBox 10">
            <a:extLst>
              <a:ext uri="{FF2B5EF4-FFF2-40B4-BE49-F238E27FC236}">
                <a16:creationId xmlns:a16="http://schemas.microsoft.com/office/drawing/2014/main" id="{653DB9CD-4199-4485-A66B-024142DDEDD8}"/>
              </a:ext>
            </a:extLst>
          </p:cNvPr>
          <p:cNvSpPr txBox="1"/>
          <p:nvPr/>
        </p:nvSpPr>
        <p:spPr>
          <a:xfrm>
            <a:off x="4515552" y="6183908"/>
            <a:ext cx="6172200" cy="369332"/>
          </a:xfrm>
          <a:prstGeom prst="rect">
            <a:avLst/>
          </a:prstGeom>
          <a:noFill/>
        </p:spPr>
        <p:txBody>
          <a:bodyPr wrap="square">
            <a:spAutoFit/>
          </a:bodyPr>
          <a:lstStyle/>
          <a:p>
            <a:r>
              <a:rPr lang="en-US" dirty="0"/>
              <a:t>WEB DEVELOPMENT</a:t>
            </a:r>
          </a:p>
        </p:txBody>
      </p:sp>
      <p:sp>
        <p:nvSpPr>
          <p:cNvPr id="13" name="TextBox 12">
            <a:extLst>
              <a:ext uri="{FF2B5EF4-FFF2-40B4-BE49-F238E27FC236}">
                <a16:creationId xmlns:a16="http://schemas.microsoft.com/office/drawing/2014/main" id="{08263AAC-BD8C-4ADD-A78A-A94EF7346C1A}"/>
              </a:ext>
            </a:extLst>
          </p:cNvPr>
          <p:cNvSpPr txBox="1"/>
          <p:nvPr/>
        </p:nvSpPr>
        <p:spPr>
          <a:xfrm>
            <a:off x="735250" y="5418390"/>
            <a:ext cx="6172200" cy="369332"/>
          </a:xfrm>
          <a:prstGeom prst="rect">
            <a:avLst/>
          </a:prstGeom>
          <a:noFill/>
        </p:spPr>
        <p:txBody>
          <a:bodyPr wrap="square">
            <a:spAutoFit/>
          </a:bodyPr>
          <a:lstStyle/>
          <a:p>
            <a:r>
              <a:rPr lang="en-US" dirty="0"/>
              <a:t>SMART DEVICES</a:t>
            </a:r>
          </a:p>
        </p:txBody>
      </p:sp>
    </p:spTree>
    <p:extLst>
      <p:ext uri="{BB962C8B-B14F-4D97-AF65-F5344CB8AC3E}">
        <p14:creationId xmlns:p14="http://schemas.microsoft.com/office/powerpoint/2010/main" val="1996750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4B37-6891-46D6-819E-00A7247D673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7768CFF-3765-4A39-9D59-F5200E231638}"/>
              </a:ext>
            </a:extLst>
          </p:cNvPr>
          <p:cNvSpPr>
            <a:spLocks noGrp="1"/>
          </p:cNvSpPr>
          <p:nvPr>
            <p:ph idx="1"/>
          </p:nvPr>
        </p:nvSpPr>
        <p:spPr/>
        <p:txBody>
          <a:bodyPr/>
          <a:lstStyle/>
          <a:p>
            <a:r>
              <a:rPr lang="en-US" dirty="0"/>
              <a:t>In this project by using the android app Alexa is used to control the home appliances from the distance automatically without the manual interference. Incase if we want to control the devices both manually and automatically we can do that in this project too.  </a:t>
            </a:r>
          </a:p>
          <a:p>
            <a:endParaRPr lang="en-US" dirty="0"/>
          </a:p>
        </p:txBody>
      </p:sp>
    </p:spTree>
    <p:extLst>
      <p:ext uri="{BB962C8B-B14F-4D97-AF65-F5344CB8AC3E}">
        <p14:creationId xmlns:p14="http://schemas.microsoft.com/office/powerpoint/2010/main" val="74590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31C7C-246B-4C01-BD53-9A6E421575FD}"/>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FA291979-66B8-4D44-A1B2-DA4A7D6E624C}"/>
              </a:ext>
            </a:extLst>
          </p:cNvPr>
          <p:cNvSpPr>
            <a:spLocks noGrp="1"/>
          </p:cNvSpPr>
          <p:nvPr>
            <p:ph idx="1"/>
          </p:nvPr>
        </p:nvSpPr>
        <p:spPr>
          <a:xfrm>
            <a:off x="677334" y="1488613"/>
            <a:ext cx="8596668" cy="3880773"/>
          </a:xfrm>
        </p:spPr>
        <p:txBody>
          <a:bodyPr>
            <a:noAutofit/>
          </a:bodyPr>
          <a:lstStyle/>
          <a:p>
            <a:r>
              <a:rPr lang="en-US" sz="2000" dirty="0"/>
              <a:t>Now-a-days with the advancement in the technologies, IOT is boosting up continuously by deploying and innovating various smart devices which helps to modernize the society. This project Smart Home Automation using Alexa is already implemented with quiet expensive devices and used by many people but not everyone can afford that model to convert their home into smart home. Through this project the people who dreamt of living in a smart home with less cost and want to get hands on experience of automated device technologies will come true. In this the user will learn and use the recent trending technologies which is machine learning and also provide the information about and how to manage their usages and stay budget friendly. All this things will be done through a website that is created for this model users. In this way the number of people who own Smart Homes will increase and helps to accomplish the dream of Modern India .</a:t>
            </a:r>
          </a:p>
        </p:txBody>
      </p:sp>
    </p:spTree>
    <p:extLst>
      <p:ext uri="{BB962C8B-B14F-4D97-AF65-F5344CB8AC3E}">
        <p14:creationId xmlns:p14="http://schemas.microsoft.com/office/powerpoint/2010/main" val="3155408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69266-73E6-4E2C-9ABD-B6A2AEC92049}"/>
              </a:ext>
            </a:extLst>
          </p:cNvPr>
          <p:cNvSpPr>
            <a:spLocks noGrp="1"/>
          </p:cNvSpPr>
          <p:nvPr>
            <p:ph type="title"/>
          </p:nvPr>
        </p:nvSpPr>
        <p:spPr/>
        <p:txBody>
          <a:bodyPr/>
          <a:lstStyle/>
          <a:p>
            <a:r>
              <a:rPr lang="en-US" dirty="0"/>
              <a:t>What Is Home Automation?</a:t>
            </a:r>
          </a:p>
        </p:txBody>
      </p:sp>
      <p:sp>
        <p:nvSpPr>
          <p:cNvPr id="3" name="Content Placeholder 2">
            <a:extLst>
              <a:ext uri="{FF2B5EF4-FFF2-40B4-BE49-F238E27FC236}">
                <a16:creationId xmlns:a16="http://schemas.microsoft.com/office/drawing/2014/main" id="{908427F6-AE50-4E59-8BC7-3D153F5742C4}"/>
              </a:ext>
            </a:extLst>
          </p:cNvPr>
          <p:cNvSpPr>
            <a:spLocks noGrp="1"/>
          </p:cNvSpPr>
          <p:nvPr>
            <p:ph idx="1"/>
          </p:nvPr>
        </p:nvSpPr>
        <p:spPr>
          <a:xfrm>
            <a:off x="677334" y="1488613"/>
            <a:ext cx="8596668" cy="3880773"/>
          </a:xfrm>
        </p:spPr>
        <p:txBody>
          <a:bodyPr>
            <a:noAutofit/>
          </a:bodyPr>
          <a:lstStyle/>
          <a:p>
            <a:r>
              <a:rPr lang="en-US" sz="2400" dirty="0"/>
              <a:t>Home Automation involves introducing a degree of computerized or automatic control to certain electrical and electronic system in a building.</a:t>
            </a:r>
          </a:p>
          <a:p>
            <a:r>
              <a:rPr lang="en-US" sz="2400" b="0" i="0" dirty="0">
                <a:solidFill>
                  <a:srgbClr val="202124"/>
                </a:solidFill>
                <a:effectLst/>
                <a:latin typeface="arial" panose="020B0604020202020204" pitchFamily="34" charset="0"/>
              </a:rPr>
              <a:t>Wireless Home Automation system(WHAS) using IoT is a system that uses computers or mobile devices to control basic home functions and features automatically through internet from anywhere around the world.</a:t>
            </a:r>
            <a:endParaRPr lang="en-US" sz="2400" b="1" i="0" dirty="0">
              <a:solidFill>
                <a:srgbClr val="202124"/>
              </a:solidFill>
              <a:effectLst/>
              <a:latin typeface="arial" panose="020B0604020202020204" pitchFamily="34" charset="0"/>
            </a:endParaRPr>
          </a:p>
          <a:p>
            <a:r>
              <a:rPr lang="en-US" sz="2400" b="0" i="0" dirty="0">
                <a:solidFill>
                  <a:srgbClr val="202124"/>
                </a:solidFill>
                <a:effectLst/>
                <a:latin typeface="arial" panose="020B0604020202020204" pitchFamily="34" charset="0"/>
              </a:rPr>
              <a:t>An automated home is sometimes called a smart home. It is meant to save the electric power and human energy.</a:t>
            </a:r>
            <a:endParaRPr lang="en-US" sz="2400" dirty="0"/>
          </a:p>
          <a:p>
            <a:r>
              <a:rPr lang="en-US" sz="2400" dirty="0"/>
              <a:t>These lighting, temperature control etc. In this project we are controlling the devices or home appliances remotely by giving commands to the Alexa.</a:t>
            </a:r>
          </a:p>
        </p:txBody>
      </p:sp>
    </p:spTree>
    <p:extLst>
      <p:ext uri="{BB962C8B-B14F-4D97-AF65-F5344CB8AC3E}">
        <p14:creationId xmlns:p14="http://schemas.microsoft.com/office/powerpoint/2010/main" val="118694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F484F-BBB8-4A1F-B7F7-DDD36E1954CF}"/>
              </a:ext>
            </a:extLst>
          </p:cNvPr>
          <p:cNvSpPr>
            <a:spLocks noGrp="1"/>
          </p:cNvSpPr>
          <p:nvPr>
            <p:ph type="title"/>
          </p:nvPr>
        </p:nvSpPr>
        <p:spPr/>
        <p:txBody>
          <a:bodyPr/>
          <a:lstStyle/>
          <a:p>
            <a:r>
              <a:rPr lang="en-US" dirty="0"/>
              <a:t>CIRCUIT DIAGRAM:</a:t>
            </a:r>
          </a:p>
        </p:txBody>
      </p:sp>
      <p:pic>
        <p:nvPicPr>
          <p:cNvPr id="4" name="Picture 3">
            <a:extLst>
              <a:ext uri="{FF2B5EF4-FFF2-40B4-BE49-F238E27FC236}">
                <a16:creationId xmlns:a16="http://schemas.microsoft.com/office/drawing/2014/main" id="{8A5493B7-671B-49F5-823F-1B3C7CACC3C7}"/>
              </a:ext>
            </a:extLst>
          </p:cNvPr>
          <p:cNvPicPr>
            <a:picLocks noChangeAspect="1"/>
          </p:cNvPicPr>
          <p:nvPr/>
        </p:nvPicPr>
        <p:blipFill>
          <a:blip r:embed="rId2"/>
          <a:stretch>
            <a:fillRect/>
          </a:stretch>
        </p:blipFill>
        <p:spPr>
          <a:xfrm>
            <a:off x="452436" y="1286269"/>
            <a:ext cx="8821566" cy="4962131"/>
          </a:xfrm>
          <a:prstGeom prst="rect">
            <a:avLst/>
          </a:prstGeom>
        </p:spPr>
      </p:pic>
    </p:spTree>
    <p:extLst>
      <p:ext uri="{BB962C8B-B14F-4D97-AF65-F5344CB8AC3E}">
        <p14:creationId xmlns:p14="http://schemas.microsoft.com/office/powerpoint/2010/main" val="315671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CA35A-98C3-4D61-9A81-C1A71E201FD7}"/>
              </a:ext>
            </a:extLst>
          </p:cNvPr>
          <p:cNvSpPr>
            <a:spLocks noGrp="1"/>
          </p:cNvSpPr>
          <p:nvPr>
            <p:ph type="title"/>
          </p:nvPr>
        </p:nvSpPr>
        <p:spPr/>
        <p:txBody>
          <a:bodyPr/>
          <a:lstStyle/>
          <a:p>
            <a:r>
              <a:rPr lang="en-US" dirty="0"/>
              <a:t>WORKING:</a:t>
            </a:r>
          </a:p>
        </p:txBody>
      </p:sp>
      <p:sp>
        <p:nvSpPr>
          <p:cNvPr id="3" name="Content Placeholder 2">
            <a:extLst>
              <a:ext uri="{FF2B5EF4-FFF2-40B4-BE49-F238E27FC236}">
                <a16:creationId xmlns:a16="http://schemas.microsoft.com/office/drawing/2014/main" id="{E81369D7-192B-4650-8B5D-5CA590296702}"/>
              </a:ext>
            </a:extLst>
          </p:cNvPr>
          <p:cNvSpPr>
            <a:spLocks noGrp="1"/>
          </p:cNvSpPr>
          <p:nvPr>
            <p:ph idx="1"/>
          </p:nvPr>
        </p:nvSpPr>
        <p:spPr>
          <a:xfrm>
            <a:off x="677334" y="1015069"/>
            <a:ext cx="8596668" cy="5026294"/>
          </a:xfrm>
        </p:spPr>
        <p:txBody>
          <a:bodyPr>
            <a:normAutofit lnSpcReduction="10000"/>
          </a:bodyPr>
          <a:lstStyle/>
          <a:p>
            <a:pPr marL="0" indent="0">
              <a:buNone/>
            </a:pPr>
            <a:endParaRPr lang="en-US" dirty="0"/>
          </a:p>
          <a:p>
            <a:r>
              <a:rPr lang="en-US" sz="2400" dirty="0"/>
              <a:t>In this project we are controlling the home appliances with the help of Bluetooth and Internet devices like Google Assistant, Alexa etc.</a:t>
            </a:r>
          </a:p>
          <a:p>
            <a:r>
              <a:rPr lang="en-US" sz="2400" dirty="0"/>
              <a:t>BT Display is the android app used to send the commands required to control the devices.</a:t>
            </a:r>
          </a:p>
          <a:p>
            <a:r>
              <a:rPr lang="en-US" sz="2400" dirty="0"/>
              <a:t>In here were are controlling 3 devices Lamp, Fan and Light. We will pair up  both phone and PC in which we connected the circuit with the help of </a:t>
            </a:r>
            <a:r>
              <a:rPr lang="en-US" sz="2400" dirty="0" err="1"/>
              <a:t>bluetooth</a:t>
            </a:r>
            <a:r>
              <a:rPr lang="en-US" sz="2400" dirty="0"/>
              <a:t>.</a:t>
            </a:r>
          </a:p>
          <a:p>
            <a:r>
              <a:rPr lang="en-US" sz="2400" dirty="0"/>
              <a:t>Once we connected the Bluetooth we will send the commands to the devices using the android app and control the devices according to the commands which were given. </a:t>
            </a:r>
          </a:p>
          <a:p>
            <a:endParaRPr lang="en-US" dirty="0"/>
          </a:p>
        </p:txBody>
      </p:sp>
    </p:spTree>
    <p:extLst>
      <p:ext uri="{BB962C8B-B14F-4D97-AF65-F5344CB8AC3E}">
        <p14:creationId xmlns:p14="http://schemas.microsoft.com/office/powerpoint/2010/main" val="514714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71D73-2F0E-4795-AAA5-CDA61AC6E1E3}"/>
              </a:ext>
            </a:extLst>
          </p:cNvPr>
          <p:cNvSpPr>
            <a:spLocks noGrp="1"/>
          </p:cNvSpPr>
          <p:nvPr>
            <p:ph type="title"/>
          </p:nvPr>
        </p:nvSpPr>
        <p:spPr/>
        <p:txBody>
          <a:bodyPr/>
          <a:lstStyle/>
          <a:p>
            <a:r>
              <a:rPr lang="en-US" dirty="0"/>
              <a:t>OUTPUT:</a:t>
            </a:r>
          </a:p>
        </p:txBody>
      </p:sp>
      <p:pic>
        <p:nvPicPr>
          <p:cNvPr id="6" name="Content Placeholder 5">
            <a:extLst>
              <a:ext uri="{FF2B5EF4-FFF2-40B4-BE49-F238E27FC236}">
                <a16:creationId xmlns:a16="http://schemas.microsoft.com/office/drawing/2014/main" id="{5D53DB59-9955-4875-9A5F-319327E790F3}"/>
              </a:ext>
            </a:extLst>
          </p:cNvPr>
          <p:cNvPicPr>
            <a:picLocks noGrp="1" noChangeAspect="1"/>
          </p:cNvPicPr>
          <p:nvPr>
            <p:ph idx="1"/>
          </p:nvPr>
        </p:nvPicPr>
        <p:blipFill>
          <a:blip r:embed="rId2"/>
          <a:stretch>
            <a:fillRect/>
          </a:stretch>
        </p:blipFill>
        <p:spPr>
          <a:xfrm>
            <a:off x="2446867" y="1210733"/>
            <a:ext cx="6206065" cy="5190065"/>
          </a:xfrm>
          <a:prstGeom prst="rect">
            <a:avLst/>
          </a:prstGeom>
        </p:spPr>
      </p:pic>
    </p:spTree>
    <p:extLst>
      <p:ext uri="{BB962C8B-B14F-4D97-AF65-F5344CB8AC3E}">
        <p14:creationId xmlns:p14="http://schemas.microsoft.com/office/powerpoint/2010/main" val="2256691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8FDA033-119A-44F6-A7CA-6EA19C3D2D10}"/>
              </a:ext>
            </a:extLst>
          </p:cNvPr>
          <p:cNvPicPr>
            <a:picLocks noGrp="1" noChangeAspect="1"/>
          </p:cNvPicPr>
          <p:nvPr>
            <p:ph idx="1"/>
          </p:nvPr>
        </p:nvPicPr>
        <p:blipFill>
          <a:blip r:embed="rId2"/>
          <a:stretch>
            <a:fillRect/>
          </a:stretch>
        </p:blipFill>
        <p:spPr>
          <a:xfrm>
            <a:off x="846667" y="804334"/>
            <a:ext cx="2456992" cy="4936066"/>
          </a:xfrm>
          <a:prstGeom prst="rect">
            <a:avLst/>
          </a:prstGeom>
        </p:spPr>
      </p:pic>
      <p:pic>
        <p:nvPicPr>
          <p:cNvPr id="6" name="Picture 5">
            <a:extLst>
              <a:ext uri="{FF2B5EF4-FFF2-40B4-BE49-F238E27FC236}">
                <a16:creationId xmlns:a16="http://schemas.microsoft.com/office/drawing/2014/main" id="{A577771F-929E-4D78-AF5C-A145E1B9579E}"/>
              </a:ext>
            </a:extLst>
          </p:cNvPr>
          <p:cNvPicPr>
            <a:picLocks noChangeAspect="1"/>
          </p:cNvPicPr>
          <p:nvPr/>
        </p:nvPicPr>
        <p:blipFill>
          <a:blip r:embed="rId3"/>
          <a:stretch>
            <a:fillRect/>
          </a:stretch>
        </p:blipFill>
        <p:spPr>
          <a:xfrm>
            <a:off x="4745619" y="804334"/>
            <a:ext cx="2700762" cy="4936066"/>
          </a:xfrm>
          <a:prstGeom prst="rect">
            <a:avLst/>
          </a:prstGeom>
        </p:spPr>
      </p:pic>
    </p:spTree>
    <p:extLst>
      <p:ext uri="{BB962C8B-B14F-4D97-AF65-F5344CB8AC3E}">
        <p14:creationId xmlns:p14="http://schemas.microsoft.com/office/powerpoint/2010/main" val="361421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C077F-1EB6-4CC3-9CF3-400FDD024A6C}"/>
              </a:ext>
            </a:extLst>
          </p:cNvPr>
          <p:cNvSpPr>
            <a:spLocks noGrp="1"/>
          </p:cNvSpPr>
          <p:nvPr>
            <p:ph type="title"/>
          </p:nvPr>
        </p:nvSpPr>
        <p:spPr/>
        <p:txBody>
          <a:bodyPr/>
          <a:lstStyle/>
          <a:p>
            <a:r>
              <a:rPr lang="en-US" dirty="0"/>
              <a:t>PROPOSAL:WEBSITE:LIVE SMART</a:t>
            </a:r>
          </a:p>
        </p:txBody>
      </p:sp>
      <p:pic>
        <p:nvPicPr>
          <p:cNvPr id="2" name="Picture 1">
            <a:extLst>
              <a:ext uri="{FF2B5EF4-FFF2-40B4-BE49-F238E27FC236}">
                <a16:creationId xmlns:a16="http://schemas.microsoft.com/office/drawing/2014/main" id="{F3DCA9C1-D64D-4177-CD91-B3CB3BA4274E}"/>
              </a:ext>
            </a:extLst>
          </p:cNvPr>
          <p:cNvPicPr>
            <a:picLocks noChangeAspect="1"/>
          </p:cNvPicPr>
          <p:nvPr/>
        </p:nvPicPr>
        <p:blipFill>
          <a:blip r:embed="rId2"/>
          <a:stretch>
            <a:fillRect/>
          </a:stretch>
        </p:blipFill>
        <p:spPr>
          <a:xfrm>
            <a:off x="1499753" y="1930400"/>
            <a:ext cx="6951829" cy="3428121"/>
          </a:xfrm>
          <a:prstGeom prst="rect">
            <a:avLst/>
          </a:prstGeom>
        </p:spPr>
      </p:pic>
    </p:spTree>
    <p:extLst>
      <p:ext uri="{BB962C8B-B14F-4D97-AF65-F5344CB8AC3E}">
        <p14:creationId xmlns:p14="http://schemas.microsoft.com/office/powerpoint/2010/main" val="3052553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8FF3CB-A249-4F86-B2B0-5B919E12D300}"/>
              </a:ext>
            </a:extLst>
          </p:cNvPr>
          <p:cNvPicPr>
            <a:picLocks noChangeAspect="1"/>
          </p:cNvPicPr>
          <p:nvPr/>
        </p:nvPicPr>
        <p:blipFill>
          <a:blip r:embed="rId2"/>
          <a:stretch>
            <a:fillRect/>
          </a:stretch>
        </p:blipFill>
        <p:spPr>
          <a:xfrm>
            <a:off x="2401359" y="1157287"/>
            <a:ext cx="971550" cy="276225"/>
          </a:xfrm>
          <a:prstGeom prst="rect">
            <a:avLst/>
          </a:prstGeom>
        </p:spPr>
      </p:pic>
      <p:pic>
        <p:nvPicPr>
          <p:cNvPr id="3" name="Picture 2">
            <a:extLst>
              <a:ext uri="{FF2B5EF4-FFF2-40B4-BE49-F238E27FC236}">
                <a16:creationId xmlns:a16="http://schemas.microsoft.com/office/drawing/2014/main" id="{E35BD58F-8452-B6D8-95E0-53C2BEFD6F8D}"/>
              </a:ext>
            </a:extLst>
          </p:cNvPr>
          <p:cNvPicPr>
            <a:picLocks noChangeAspect="1"/>
          </p:cNvPicPr>
          <p:nvPr/>
        </p:nvPicPr>
        <p:blipFill>
          <a:blip r:embed="rId3"/>
          <a:stretch>
            <a:fillRect/>
          </a:stretch>
        </p:blipFill>
        <p:spPr>
          <a:xfrm>
            <a:off x="1005569" y="1869097"/>
            <a:ext cx="8214629" cy="3906227"/>
          </a:xfrm>
          <a:prstGeom prst="rect">
            <a:avLst/>
          </a:prstGeom>
        </p:spPr>
      </p:pic>
    </p:spTree>
    <p:extLst>
      <p:ext uri="{BB962C8B-B14F-4D97-AF65-F5344CB8AC3E}">
        <p14:creationId xmlns:p14="http://schemas.microsoft.com/office/powerpoint/2010/main" val="306971925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367</TotalTime>
  <Words>506</Words>
  <Application>Microsoft Office PowerPoint</Application>
  <PresentationFormat>Widescreen</PresentationFormat>
  <Paragraphs>30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vt:lpstr>
      <vt:lpstr>Trebuchet MS</vt:lpstr>
      <vt:lpstr>Wingdings 3</vt:lpstr>
      <vt:lpstr>Facet</vt:lpstr>
      <vt:lpstr>PowerPoint Presentation</vt:lpstr>
      <vt:lpstr>ABSTRACT</vt:lpstr>
      <vt:lpstr>What Is Home Automation?</vt:lpstr>
      <vt:lpstr>CIRCUIT DIAGRAM:</vt:lpstr>
      <vt:lpstr>WORKING:</vt:lpstr>
      <vt:lpstr>OUTPUT:</vt:lpstr>
      <vt:lpstr>PowerPoint Presentation</vt:lpstr>
      <vt:lpstr>PROPOSAL:WEBSITE:LIVE SMART</vt:lpstr>
      <vt:lpstr>PowerPoint Presentation</vt:lpstr>
      <vt:lpstr>SERVICES PROVIDING IN WEBSITE</vt:lpstr>
      <vt:lpstr>Working Process: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mahanthi vaishnavi</dc:creator>
  <cp:lastModifiedBy>mahanthi vaishnavi</cp:lastModifiedBy>
  <cp:revision>9</cp:revision>
  <dcterms:created xsi:type="dcterms:W3CDTF">2021-08-25T06:32:14Z</dcterms:created>
  <dcterms:modified xsi:type="dcterms:W3CDTF">2024-09-26T22:36:45Z</dcterms:modified>
</cp:coreProperties>
</file>

<file path=docProps/thumbnail.jpeg>
</file>